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6" r:id="rId4"/>
    <p:sldId id="268" r:id="rId5"/>
    <p:sldId id="269" r:id="rId6"/>
    <p:sldId id="271" r:id="rId7"/>
    <p:sldId id="264" r:id="rId8"/>
    <p:sldId id="270" r:id="rId9"/>
    <p:sldId id="263" r:id="rId10"/>
    <p:sldId id="272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32060" y="5934710"/>
            <a:ext cx="1993265" cy="7867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3695"/>
            <a:ext cx="9144000" cy="1070610"/>
          </a:xfrm>
        </p:spPr>
        <p:txBody>
          <a:bodyPr/>
          <a:lstStyle/>
          <a:p>
            <a:r>
              <a:rPr lang="en-US"/>
              <a:t>Pentateuch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365" y="5400040"/>
            <a:ext cx="9144000" cy="559435"/>
          </a:xfrm>
        </p:spPr>
        <p:txBody>
          <a:bodyPr>
            <a:normAutofit/>
          </a:bodyPr>
          <a:lstStyle/>
          <a:p>
            <a:r>
              <a:rPr lang="en-US"/>
              <a:t>“If I eat pork, do I go to hell??”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2700"/>
            <a:ext cx="6514465" cy="2571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 do We Do?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30" y="1691005"/>
            <a:ext cx="8105140" cy="449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000" b="27065"/>
          <a:stretch>
            <a:fillRect/>
          </a:stretch>
        </p:blipFill>
        <p:spPr>
          <a:xfrm>
            <a:off x="1028700" y="770890"/>
            <a:ext cx="10134600" cy="53155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7760" y="1578610"/>
            <a:ext cx="1798955" cy="21761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Author?</a:t>
            </a:r>
          </a:p>
          <a:p>
            <a:pPr lvl="1"/>
            <a:r>
              <a:rPr lang="en-US"/>
              <a:t>Moses</a:t>
            </a:r>
          </a:p>
          <a:p>
            <a:endParaRPr lang="en-US"/>
          </a:p>
          <a:p>
            <a:r>
              <a:rPr lang="en-US"/>
              <a:t>Timeline?</a:t>
            </a:r>
          </a:p>
          <a:p>
            <a:pPr lvl="1"/>
            <a:r>
              <a:rPr lang="en-US"/>
              <a:t>Creation until the death of Moses</a:t>
            </a:r>
          </a:p>
          <a:p>
            <a:endParaRPr lang="en-US"/>
          </a:p>
          <a:p>
            <a:r>
              <a:rPr lang="en-US"/>
              <a:t>Purpose?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4160" y="2700020"/>
            <a:ext cx="1457960" cy="14579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2790" y="2760345"/>
            <a:ext cx="1899285" cy="1337945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10" y="5363845"/>
            <a:ext cx="1097280" cy="773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5363845"/>
            <a:ext cx="1097280" cy="773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355" y="4217670"/>
            <a:ext cx="1097280" cy="773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230" y="4218305"/>
            <a:ext cx="1097280" cy="773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4" name="Text Box 13"/>
          <p:cNvSpPr txBox="1"/>
          <p:nvPr/>
        </p:nvSpPr>
        <p:spPr>
          <a:xfrm>
            <a:off x="1490980" y="4217670"/>
            <a:ext cx="1543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Slaves in Egypt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341235" y="4098290"/>
            <a:ext cx="1383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God's Nation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900930" y="4995545"/>
            <a:ext cx="1072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Egyptians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026650" y="4995545"/>
            <a:ext cx="1202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Canaanites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975350" y="6137275"/>
            <a:ext cx="1118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Philistines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102090" y="6137275"/>
            <a:ext cx="8578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Hittites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09925" y="3626485"/>
            <a:ext cx="3630930" cy="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7190105" y="925195"/>
            <a:ext cx="168465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YHWH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760" y="2232660"/>
            <a:ext cx="821055" cy="832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25" y="2265680"/>
            <a:ext cx="766445" cy="766445"/>
          </a:xfrm>
          <a:prstGeom prst="rect">
            <a:avLst/>
          </a:prstGeom>
        </p:spPr>
      </p:pic>
      <p:sp>
        <p:nvSpPr>
          <p:cNvPr id="24" name="Text Box 23"/>
          <p:cNvSpPr txBox="1"/>
          <p:nvPr/>
        </p:nvSpPr>
        <p:spPr>
          <a:xfrm>
            <a:off x="6355715" y="1864360"/>
            <a:ext cx="9017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Identity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9010650" y="1864360"/>
            <a:ext cx="5492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Law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Pentateuch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is God?</a:t>
            </a:r>
          </a:p>
          <a:p>
            <a:endParaRPr lang="en-US"/>
          </a:p>
          <a:p>
            <a:r>
              <a:rPr lang="en-US"/>
              <a:t>Who are we?</a:t>
            </a:r>
          </a:p>
          <a:p>
            <a:endParaRPr lang="en-US"/>
          </a:p>
          <a:p>
            <a:r>
              <a:rPr lang="en-US"/>
              <a:t>The Promises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Descendants of Promise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38200" y="2022475"/>
            <a:ext cx="105156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And do not think you can say to yourselves, ‘We have Abraham as our father.’ I tell you that out of these stones God can raise up children for Abraham. </a:t>
            </a:r>
          </a:p>
          <a:p>
            <a:r>
              <a:rPr lang="en-US" sz="2400"/>
              <a:t>(Matthew 3: 9)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38200" y="3832860"/>
            <a:ext cx="105156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If you belong to Christ, then you are Abraham's seed, and heirs according to the promise.</a:t>
            </a:r>
          </a:p>
          <a:p>
            <a:r>
              <a:rPr lang="en-US" sz="2400"/>
              <a:t>(Galatians 3: 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Law?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05" y="1691005"/>
            <a:ext cx="7056755" cy="470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613 commands, 10 Commandments</a:t>
            </a:r>
          </a:p>
          <a:p>
            <a:endParaRPr lang="en-US"/>
          </a:p>
          <a:p>
            <a:r>
              <a:rPr lang="en-US"/>
              <a:t>For whoever keeps the whole law and yet stumbles at just one point is guilty of breaking all of it. (James 2: 10)</a:t>
            </a:r>
          </a:p>
          <a:p>
            <a:endParaRPr lang="en-US"/>
          </a:p>
          <a:p>
            <a:r>
              <a:rPr lang="en-US"/>
              <a:t>How do we Christians treat the Law?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Types of Law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u="sng"/>
              <a:t>Old Testament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Ceremonial Law</a:t>
            </a:r>
          </a:p>
          <a:p>
            <a:endParaRPr lang="en-US"/>
          </a:p>
          <a:p>
            <a:r>
              <a:rPr lang="en-US"/>
              <a:t>Civil Law</a:t>
            </a:r>
          </a:p>
          <a:p>
            <a:endParaRPr lang="en-US"/>
          </a:p>
          <a:p>
            <a:r>
              <a:rPr lang="en-US"/>
              <a:t>Moral Law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/>
              <a:t>New Testament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Fulfilled by the Cross</a:t>
            </a:r>
          </a:p>
          <a:p>
            <a:endParaRPr lang="en-US"/>
          </a:p>
          <a:p>
            <a:r>
              <a:rPr lang="en-US"/>
              <a:t>Revelation about God</a:t>
            </a:r>
          </a:p>
          <a:p>
            <a:endParaRPr lang="en-US"/>
          </a:p>
          <a:p>
            <a:r>
              <a:rPr lang="en-US"/>
              <a:t>Elevated by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Pentateuch</vt:lpstr>
      <vt:lpstr>PowerPoint Presentation</vt:lpstr>
      <vt:lpstr>What do We Know?</vt:lpstr>
      <vt:lpstr>Purpose of Pentateuch</vt:lpstr>
      <vt:lpstr>Identity</vt:lpstr>
      <vt:lpstr>Descendants of Promise</vt:lpstr>
      <vt:lpstr>What is the Law?</vt:lpstr>
      <vt:lpstr>Law</vt:lpstr>
      <vt:lpstr>3 Types of Law</vt:lpstr>
      <vt:lpstr>So What do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Why?</dc:title>
  <dc:creator>User</dc:creator>
  <cp:lastModifiedBy>Jehuda Tjahjadi</cp:lastModifiedBy>
  <cp:revision>18</cp:revision>
  <dcterms:created xsi:type="dcterms:W3CDTF">2019-05-02T03:43:00Z</dcterms:created>
  <dcterms:modified xsi:type="dcterms:W3CDTF">2019-06-10T20:09:40Z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